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418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5939-AAD6-4BAA-B5F2-B517A4519244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94B0B-BEC7-4FED-82EF-A14DF5C8BB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0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246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63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386387" y="396704"/>
            <a:ext cx="1671638" cy="845220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71477" y="396704"/>
            <a:ext cx="4900613" cy="845220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20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018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676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71902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21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85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6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536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18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672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E7B2-D473-4813-A6B7-9EF11C4B7C45}" type="datetimeFigureOut">
              <a:rPr lang="da-DK" smtClean="0"/>
              <a:t>06-01-2018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F132-B340-46E6-935E-47579CAE2DE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59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32656" y="5529064"/>
            <a:ext cx="6264696" cy="3528392"/>
          </a:xfrm>
        </p:spPr>
        <p:txBody>
          <a:bodyPr>
            <a:normAutofit fontScale="62500" lnSpcReduction="20000"/>
          </a:bodyPr>
          <a:lstStyle/>
          <a:p>
            <a:r>
              <a:rPr lang="da-DK" sz="6600" b="1" dirty="0" smtClean="0">
                <a:solidFill>
                  <a:schemeClr val="tx1"/>
                </a:solidFill>
              </a:rPr>
              <a:t>10 års jubilæum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Vi håber du har lyst til at være med til at planlægge  jubilæumsudgaven, Derfor vil vi gerne invitere dig til opstartsmøde i Kulturhusets Café, torsdag d. 11. januar kl. 19.00.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Vi håber du har lyst til at være en del af gruppen. 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Vi håber du evt. kan komme med en god idé. 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         Vi glæder os til at se dig. 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                         I fællesskab når vi langt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                                           Vi gir en kop kaffe/te</a:t>
            </a:r>
          </a:p>
          <a:p>
            <a:pPr algn="just"/>
            <a:r>
              <a:rPr lang="da-DK" b="1" dirty="0" smtClean="0">
                <a:solidFill>
                  <a:schemeClr val="tx1"/>
                </a:solidFill>
              </a:rPr>
              <a:t>                                                           Venlig hilsen festudvalget</a:t>
            </a:r>
            <a:endParaRPr lang="da-DK" b="1" dirty="0" smtClean="0">
              <a:solidFill>
                <a:schemeClr val="tx1"/>
              </a:solidFill>
            </a:endParaRPr>
          </a:p>
          <a:p>
            <a:endParaRPr lang="da-DK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2240"/>
              </p:ext>
            </p:extLst>
          </p:nvPr>
        </p:nvGraphicFramePr>
        <p:xfrm>
          <a:off x="428625" y="200025"/>
          <a:ext cx="6061075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5400437" imgH="2695557" progId="AcroExch.Document.DC">
                  <p:embed/>
                </p:oleObj>
              </mc:Choice>
              <mc:Fallback>
                <p:oleObj name="Acrobat Document" r:id="rId3" imgW="5400437" imgH="269555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200025"/>
                        <a:ext cx="6061075" cy="482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Kontortema</vt:lpstr>
      <vt:lpstr>Adobe Acrobat Document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Steffen</dc:creator>
  <cp:lastModifiedBy>Steffen</cp:lastModifiedBy>
  <cp:revision>13</cp:revision>
  <dcterms:created xsi:type="dcterms:W3CDTF">2012-11-13T14:07:26Z</dcterms:created>
  <dcterms:modified xsi:type="dcterms:W3CDTF">2018-01-06T17:25:52Z</dcterms:modified>
</cp:coreProperties>
</file>